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132175-B1D6-4DE7-913B-70D30392F1DA}" type="doc">
      <dgm:prSet loTypeId="urn:microsoft.com/office/officeart/2005/8/layout/cycle8" loCatId="cycle" qsTypeId="urn:microsoft.com/office/officeart/2005/8/quickstyle/simple1" qsCatId="simple" csTypeId="urn:microsoft.com/office/officeart/2005/8/colors/colorful5" csCatId="colorful" phldr="1"/>
      <dgm:spPr/>
    </dgm:pt>
    <dgm:pt modelId="{9BBFC3F1-816F-4C35-AA14-A26784BF5B18}">
      <dgm:prSet phldrT="[Testo]"/>
      <dgm:spPr/>
      <dgm:t>
        <a:bodyPr/>
        <a:lstStyle/>
        <a:p>
          <a:r>
            <a:rPr lang="it-IT" dirty="0" smtClean="0"/>
            <a:t>Parlamento</a:t>
          </a:r>
          <a:endParaRPr lang="it-IT" dirty="0"/>
        </a:p>
      </dgm:t>
    </dgm:pt>
    <dgm:pt modelId="{7D461A30-B6BD-455C-AAFB-28E06FA90C8F}" type="parTrans" cxnId="{25ED1723-E530-4256-B3E1-05EBCF72085A}">
      <dgm:prSet/>
      <dgm:spPr/>
      <dgm:t>
        <a:bodyPr/>
        <a:lstStyle/>
        <a:p>
          <a:endParaRPr lang="it-IT"/>
        </a:p>
      </dgm:t>
    </dgm:pt>
    <dgm:pt modelId="{B3935B89-0958-4F22-8BF8-B676446A6CCE}" type="sibTrans" cxnId="{25ED1723-E530-4256-B3E1-05EBCF72085A}">
      <dgm:prSet/>
      <dgm:spPr/>
      <dgm:t>
        <a:bodyPr/>
        <a:lstStyle/>
        <a:p>
          <a:endParaRPr lang="it-IT"/>
        </a:p>
      </dgm:t>
    </dgm:pt>
    <dgm:pt modelId="{4DBF8051-5ED4-40A8-B32D-41046B7C48BA}">
      <dgm:prSet phldrT="[Testo]"/>
      <dgm:spPr/>
      <dgm:t>
        <a:bodyPr/>
        <a:lstStyle/>
        <a:p>
          <a:r>
            <a:rPr lang="it-IT" dirty="0" smtClean="0"/>
            <a:t>Magistrature </a:t>
          </a:r>
          <a:endParaRPr lang="it-IT" dirty="0"/>
        </a:p>
      </dgm:t>
    </dgm:pt>
    <dgm:pt modelId="{A6028CBA-D191-434F-8BDE-07FEC0B3302B}" type="parTrans" cxnId="{97CA62F8-30D1-448E-A661-141B7C5AD7DF}">
      <dgm:prSet/>
      <dgm:spPr/>
      <dgm:t>
        <a:bodyPr/>
        <a:lstStyle/>
        <a:p>
          <a:endParaRPr lang="it-IT"/>
        </a:p>
      </dgm:t>
    </dgm:pt>
    <dgm:pt modelId="{9DF10D43-F9E7-427C-9069-8BB54648A505}" type="sibTrans" cxnId="{97CA62F8-30D1-448E-A661-141B7C5AD7DF}">
      <dgm:prSet/>
      <dgm:spPr/>
      <dgm:t>
        <a:bodyPr/>
        <a:lstStyle/>
        <a:p>
          <a:endParaRPr lang="it-IT"/>
        </a:p>
      </dgm:t>
    </dgm:pt>
    <dgm:pt modelId="{82248DD2-0028-4F3E-BADF-8957AA5F68E1}">
      <dgm:prSet phldrT="[Testo]"/>
      <dgm:spPr/>
      <dgm:t>
        <a:bodyPr/>
        <a:lstStyle/>
        <a:p>
          <a:r>
            <a:rPr lang="it-IT" dirty="0" smtClean="0"/>
            <a:t>PDR</a:t>
          </a:r>
          <a:endParaRPr lang="it-IT" dirty="0"/>
        </a:p>
      </dgm:t>
    </dgm:pt>
    <dgm:pt modelId="{68DEDF05-1480-43A8-970D-1105EF83C7F6}" type="parTrans" cxnId="{51214316-7022-43E1-90A1-3A68BB05483A}">
      <dgm:prSet/>
      <dgm:spPr/>
      <dgm:t>
        <a:bodyPr/>
        <a:lstStyle/>
        <a:p>
          <a:endParaRPr lang="it-IT"/>
        </a:p>
      </dgm:t>
    </dgm:pt>
    <dgm:pt modelId="{6F621BA5-179F-40A1-8EAB-2B7E3E5C356A}" type="sibTrans" cxnId="{51214316-7022-43E1-90A1-3A68BB05483A}">
      <dgm:prSet/>
      <dgm:spPr/>
      <dgm:t>
        <a:bodyPr/>
        <a:lstStyle/>
        <a:p>
          <a:endParaRPr lang="it-IT"/>
        </a:p>
      </dgm:t>
    </dgm:pt>
    <dgm:pt modelId="{C33EBF42-5538-4A9A-B28F-B105049C8760}" type="pres">
      <dgm:prSet presAssocID="{78132175-B1D6-4DE7-913B-70D30392F1DA}" presName="compositeShape" presStyleCnt="0">
        <dgm:presLayoutVars>
          <dgm:chMax val="7"/>
          <dgm:dir/>
          <dgm:resizeHandles val="exact"/>
        </dgm:presLayoutVars>
      </dgm:prSet>
      <dgm:spPr/>
    </dgm:pt>
    <dgm:pt modelId="{F79A7CCE-2095-43D0-9152-72252954D056}" type="pres">
      <dgm:prSet presAssocID="{78132175-B1D6-4DE7-913B-70D30392F1DA}" presName="wedge1" presStyleLbl="node1" presStyleIdx="0" presStyleCnt="3"/>
      <dgm:spPr/>
      <dgm:t>
        <a:bodyPr/>
        <a:lstStyle/>
        <a:p>
          <a:endParaRPr lang="it-IT"/>
        </a:p>
      </dgm:t>
    </dgm:pt>
    <dgm:pt modelId="{09DE7678-1C50-4136-8BF7-DD18A675EBF9}" type="pres">
      <dgm:prSet presAssocID="{78132175-B1D6-4DE7-913B-70D30392F1DA}" presName="dummy1a" presStyleCnt="0"/>
      <dgm:spPr/>
    </dgm:pt>
    <dgm:pt modelId="{47CF46E0-5527-4E8C-B914-48EDD26D67A9}" type="pres">
      <dgm:prSet presAssocID="{78132175-B1D6-4DE7-913B-70D30392F1DA}" presName="dummy1b" presStyleCnt="0"/>
      <dgm:spPr/>
    </dgm:pt>
    <dgm:pt modelId="{378AD0E8-C945-4206-8ADD-B54A220EE8C1}" type="pres">
      <dgm:prSet presAssocID="{78132175-B1D6-4DE7-913B-70D30392F1D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58470B-B6AD-4E70-BC08-3ACEA11BD07A}" type="pres">
      <dgm:prSet presAssocID="{78132175-B1D6-4DE7-913B-70D30392F1DA}" presName="wedge2" presStyleLbl="node1" presStyleIdx="1" presStyleCnt="3" custScaleX="97030" custScaleY="93459"/>
      <dgm:spPr/>
      <dgm:t>
        <a:bodyPr/>
        <a:lstStyle/>
        <a:p>
          <a:endParaRPr lang="it-IT"/>
        </a:p>
      </dgm:t>
    </dgm:pt>
    <dgm:pt modelId="{29693E92-140A-4EED-9F29-645659DCDAB7}" type="pres">
      <dgm:prSet presAssocID="{78132175-B1D6-4DE7-913B-70D30392F1DA}" presName="dummy2a" presStyleCnt="0"/>
      <dgm:spPr/>
    </dgm:pt>
    <dgm:pt modelId="{7011F7C0-8696-4C4F-B547-B7FE783DB508}" type="pres">
      <dgm:prSet presAssocID="{78132175-B1D6-4DE7-913B-70D30392F1DA}" presName="dummy2b" presStyleCnt="0"/>
      <dgm:spPr/>
    </dgm:pt>
    <dgm:pt modelId="{4D811B49-FA38-48D8-9BAF-C025803997C3}" type="pres">
      <dgm:prSet presAssocID="{78132175-B1D6-4DE7-913B-70D30392F1D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BAC76C-B4A5-422B-BC77-AB67FD21B7B9}" type="pres">
      <dgm:prSet presAssocID="{78132175-B1D6-4DE7-913B-70D30392F1DA}" presName="wedge3" presStyleLbl="node1" presStyleIdx="2" presStyleCnt="3"/>
      <dgm:spPr/>
      <dgm:t>
        <a:bodyPr/>
        <a:lstStyle/>
        <a:p>
          <a:endParaRPr lang="it-IT"/>
        </a:p>
      </dgm:t>
    </dgm:pt>
    <dgm:pt modelId="{B0597FE7-1E52-44E0-8388-54D60D7EB253}" type="pres">
      <dgm:prSet presAssocID="{78132175-B1D6-4DE7-913B-70D30392F1DA}" presName="dummy3a" presStyleCnt="0"/>
      <dgm:spPr/>
    </dgm:pt>
    <dgm:pt modelId="{5383EB3E-BF5D-4065-88E5-1F540AF5577E}" type="pres">
      <dgm:prSet presAssocID="{78132175-B1D6-4DE7-913B-70D30392F1DA}" presName="dummy3b" presStyleCnt="0"/>
      <dgm:spPr/>
    </dgm:pt>
    <dgm:pt modelId="{929D199B-0441-4C83-81F8-B5030D6365BD}" type="pres">
      <dgm:prSet presAssocID="{78132175-B1D6-4DE7-913B-70D30392F1D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16E2DCA-33B1-4482-A659-DBC329CE6E5D}" type="pres">
      <dgm:prSet presAssocID="{B3935B89-0958-4F22-8BF8-B676446A6CCE}" presName="arrowWedge1" presStyleLbl="fgSibTrans2D1" presStyleIdx="0" presStyleCnt="3"/>
      <dgm:spPr/>
    </dgm:pt>
    <dgm:pt modelId="{237BB57B-91AC-4F34-9CB8-632C18C99657}" type="pres">
      <dgm:prSet presAssocID="{9DF10D43-F9E7-427C-9069-8BB54648A505}" presName="arrowWedge2" presStyleLbl="fgSibTrans2D1" presStyleIdx="1" presStyleCnt="3"/>
      <dgm:spPr/>
    </dgm:pt>
    <dgm:pt modelId="{3345FA88-C78E-4F88-9521-FA656ED00146}" type="pres">
      <dgm:prSet presAssocID="{6F621BA5-179F-40A1-8EAB-2B7E3E5C356A}" presName="arrowWedge3" presStyleLbl="fgSibTrans2D1" presStyleIdx="2" presStyleCnt="3"/>
      <dgm:spPr/>
    </dgm:pt>
  </dgm:ptLst>
  <dgm:cxnLst>
    <dgm:cxn modelId="{306329C8-D23F-4499-A695-2E834619FD57}" type="presOf" srcId="{9BBFC3F1-816F-4C35-AA14-A26784BF5B18}" destId="{378AD0E8-C945-4206-8ADD-B54A220EE8C1}" srcOrd="1" destOrd="0" presId="urn:microsoft.com/office/officeart/2005/8/layout/cycle8"/>
    <dgm:cxn modelId="{10FD2184-F64C-4D5E-BB5C-6D352F4BFDEF}" type="presOf" srcId="{78132175-B1D6-4DE7-913B-70D30392F1DA}" destId="{C33EBF42-5538-4A9A-B28F-B105049C8760}" srcOrd="0" destOrd="0" presId="urn:microsoft.com/office/officeart/2005/8/layout/cycle8"/>
    <dgm:cxn modelId="{51214316-7022-43E1-90A1-3A68BB05483A}" srcId="{78132175-B1D6-4DE7-913B-70D30392F1DA}" destId="{82248DD2-0028-4F3E-BADF-8957AA5F68E1}" srcOrd="2" destOrd="0" parTransId="{68DEDF05-1480-43A8-970D-1105EF83C7F6}" sibTransId="{6F621BA5-179F-40A1-8EAB-2B7E3E5C356A}"/>
    <dgm:cxn modelId="{664D2020-0C6B-4F4C-ABD8-D99E7070CEBE}" type="presOf" srcId="{82248DD2-0028-4F3E-BADF-8957AA5F68E1}" destId="{929D199B-0441-4C83-81F8-B5030D6365BD}" srcOrd="1" destOrd="0" presId="urn:microsoft.com/office/officeart/2005/8/layout/cycle8"/>
    <dgm:cxn modelId="{EA570E42-3175-4D83-B9C1-9D0BE58B8114}" type="presOf" srcId="{4DBF8051-5ED4-40A8-B32D-41046B7C48BA}" destId="{B958470B-B6AD-4E70-BC08-3ACEA11BD07A}" srcOrd="0" destOrd="0" presId="urn:microsoft.com/office/officeart/2005/8/layout/cycle8"/>
    <dgm:cxn modelId="{4FA385E9-41FD-4517-8A8E-C572FB9BF215}" type="presOf" srcId="{82248DD2-0028-4F3E-BADF-8957AA5F68E1}" destId="{D0BAC76C-B4A5-422B-BC77-AB67FD21B7B9}" srcOrd="0" destOrd="0" presId="urn:microsoft.com/office/officeart/2005/8/layout/cycle8"/>
    <dgm:cxn modelId="{F59CE066-EAEE-49DB-B377-6310C132DC72}" type="presOf" srcId="{9BBFC3F1-816F-4C35-AA14-A26784BF5B18}" destId="{F79A7CCE-2095-43D0-9152-72252954D056}" srcOrd="0" destOrd="0" presId="urn:microsoft.com/office/officeart/2005/8/layout/cycle8"/>
    <dgm:cxn modelId="{25ED1723-E530-4256-B3E1-05EBCF72085A}" srcId="{78132175-B1D6-4DE7-913B-70D30392F1DA}" destId="{9BBFC3F1-816F-4C35-AA14-A26784BF5B18}" srcOrd="0" destOrd="0" parTransId="{7D461A30-B6BD-455C-AAFB-28E06FA90C8F}" sibTransId="{B3935B89-0958-4F22-8BF8-B676446A6CCE}"/>
    <dgm:cxn modelId="{97CA62F8-30D1-448E-A661-141B7C5AD7DF}" srcId="{78132175-B1D6-4DE7-913B-70D30392F1DA}" destId="{4DBF8051-5ED4-40A8-B32D-41046B7C48BA}" srcOrd="1" destOrd="0" parTransId="{A6028CBA-D191-434F-8BDE-07FEC0B3302B}" sibTransId="{9DF10D43-F9E7-427C-9069-8BB54648A505}"/>
    <dgm:cxn modelId="{88B8DC8F-E264-43CD-A3E5-5820BF3E790A}" type="presOf" srcId="{4DBF8051-5ED4-40A8-B32D-41046B7C48BA}" destId="{4D811B49-FA38-48D8-9BAF-C025803997C3}" srcOrd="1" destOrd="0" presId="urn:microsoft.com/office/officeart/2005/8/layout/cycle8"/>
    <dgm:cxn modelId="{B06B88FF-42B6-4039-8375-A55AFA921E10}" type="presParOf" srcId="{C33EBF42-5538-4A9A-B28F-B105049C8760}" destId="{F79A7CCE-2095-43D0-9152-72252954D056}" srcOrd="0" destOrd="0" presId="urn:microsoft.com/office/officeart/2005/8/layout/cycle8"/>
    <dgm:cxn modelId="{3387FC5A-DE28-4F5D-ADD6-AA96A67864AD}" type="presParOf" srcId="{C33EBF42-5538-4A9A-B28F-B105049C8760}" destId="{09DE7678-1C50-4136-8BF7-DD18A675EBF9}" srcOrd="1" destOrd="0" presId="urn:microsoft.com/office/officeart/2005/8/layout/cycle8"/>
    <dgm:cxn modelId="{A1BE2B1E-BB79-4DF6-B591-9BD8F2C40B44}" type="presParOf" srcId="{C33EBF42-5538-4A9A-B28F-B105049C8760}" destId="{47CF46E0-5527-4E8C-B914-48EDD26D67A9}" srcOrd="2" destOrd="0" presId="urn:microsoft.com/office/officeart/2005/8/layout/cycle8"/>
    <dgm:cxn modelId="{7D2CD01A-EEFF-4490-9C11-EA1812910CF4}" type="presParOf" srcId="{C33EBF42-5538-4A9A-B28F-B105049C8760}" destId="{378AD0E8-C945-4206-8ADD-B54A220EE8C1}" srcOrd="3" destOrd="0" presId="urn:microsoft.com/office/officeart/2005/8/layout/cycle8"/>
    <dgm:cxn modelId="{71B9D5C2-2EFB-44FF-889C-133A67EB09B0}" type="presParOf" srcId="{C33EBF42-5538-4A9A-B28F-B105049C8760}" destId="{B958470B-B6AD-4E70-BC08-3ACEA11BD07A}" srcOrd="4" destOrd="0" presId="urn:microsoft.com/office/officeart/2005/8/layout/cycle8"/>
    <dgm:cxn modelId="{321A0256-CE87-4647-84C3-69273C9E9A04}" type="presParOf" srcId="{C33EBF42-5538-4A9A-B28F-B105049C8760}" destId="{29693E92-140A-4EED-9F29-645659DCDAB7}" srcOrd="5" destOrd="0" presId="urn:microsoft.com/office/officeart/2005/8/layout/cycle8"/>
    <dgm:cxn modelId="{031E5A8E-A77C-433C-BF05-92AB6DC4319C}" type="presParOf" srcId="{C33EBF42-5538-4A9A-B28F-B105049C8760}" destId="{7011F7C0-8696-4C4F-B547-B7FE783DB508}" srcOrd="6" destOrd="0" presId="urn:microsoft.com/office/officeart/2005/8/layout/cycle8"/>
    <dgm:cxn modelId="{766D033C-650F-4C98-960D-65D71E63ABA9}" type="presParOf" srcId="{C33EBF42-5538-4A9A-B28F-B105049C8760}" destId="{4D811B49-FA38-48D8-9BAF-C025803997C3}" srcOrd="7" destOrd="0" presId="urn:microsoft.com/office/officeart/2005/8/layout/cycle8"/>
    <dgm:cxn modelId="{245E5EE9-5750-400E-A1BE-22A008BAE171}" type="presParOf" srcId="{C33EBF42-5538-4A9A-B28F-B105049C8760}" destId="{D0BAC76C-B4A5-422B-BC77-AB67FD21B7B9}" srcOrd="8" destOrd="0" presId="urn:microsoft.com/office/officeart/2005/8/layout/cycle8"/>
    <dgm:cxn modelId="{D4D09FDB-EC23-461A-A071-5797A59322CA}" type="presParOf" srcId="{C33EBF42-5538-4A9A-B28F-B105049C8760}" destId="{B0597FE7-1E52-44E0-8388-54D60D7EB253}" srcOrd="9" destOrd="0" presId="urn:microsoft.com/office/officeart/2005/8/layout/cycle8"/>
    <dgm:cxn modelId="{F966E52F-2FE2-4B75-B1B5-72F04F9D9BF6}" type="presParOf" srcId="{C33EBF42-5538-4A9A-B28F-B105049C8760}" destId="{5383EB3E-BF5D-4065-88E5-1F540AF5577E}" srcOrd="10" destOrd="0" presId="urn:microsoft.com/office/officeart/2005/8/layout/cycle8"/>
    <dgm:cxn modelId="{01DAAE76-DE3A-40D7-8426-7208EF0A4294}" type="presParOf" srcId="{C33EBF42-5538-4A9A-B28F-B105049C8760}" destId="{929D199B-0441-4C83-81F8-B5030D6365BD}" srcOrd="11" destOrd="0" presId="urn:microsoft.com/office/officeart/2005/8/layout/cycle8"/>
    <dgm:cxn modelId="{32946710-45D4-48A0-B2E5-8E6BABF4AEB1}" type="presParOf" srcId="{C33EBF42-5538-4A9A-B28F-B105049C8760}" destId="{A16E2DCA-33B1-4482-A659-DBC329CE6E5D}" srcOrd="12" destOrd="0" presId="urn:microsoft.com/office/officeart/2005/8/layout/cycle8"/>
    <dgm:cxn modelId="{17824283-6F3B-4E21-AE33-9249293599F4}" type="presParOf" srcId="{C33EBF42-5538-4A9A-B28F-B105049C8760}" destId="{237BB57B-91AC-4F34-9CB8-632C18C99657}" srcOrd="13" destOrd="0" presId="urn:microsoft.com/office/officeart/2005/8/layout/cycle8"/>
    <dgm:cxn modelId="{469E5B4E-D287-4D73-B402-E0C9181F0E46}" type="presParOf" srcId="{C33EBF42-5538-4A9A-B28F-B105049C8760}" destId="{3345FA88-C78E-4F88-9521-FA656ED00146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A7CCE-2095-43D0-9152-72252954D056}">
      <dsp:nvSpPr>
        <dsp:cNvPr id="0" name=""/>
        <dsp:cNvSpPr/>
      </dsp:nvSpPr>
      <dsp:spPr>
        <a:xfrm>
          <a:off x="384177" y="136071"/>
          <a:ext cx="1451681" cy="1451681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Parlamento</a:t>
          </a:r>
          <a:endParaRPr lang="it-IT" sz="800" kern="1200" dirty="0"/>
        </a:p>
      </dsp:txBody>
      <dsp:txXfrm>
        <a:off x="1149247" y="443689"/>
        <a:ext cx="518457" cy="432048"/>
      </dsp:txXfrm>
    </dsp:sp>
    <dsp:sp modelId="{B958470B-B6AD-4E70-BC08-3ACEA11BD07A}">
      <dsp:nvSpPr>
        <dsp:cNvPr id="0" name=""/>
        <dsp:cNvSpPr/>
      </dsp:nvSpPr>
      <dsp:spPr>
        <a:xfrm>
          <a:off x="375836" y="235394"/>
          <a:ext cx="1408566" cy="1356726"/>
        </a:xfrm>
        <a:prstGeom prst="pie">
          <a:avLst>
            <a:gd name="adj1" fmla="val 1800000"/>
            <a:gd name="adj2" fmla="val 900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Magistrature </a:t>
          </a:r>
          <a:endParaRPr lang="it-IT" sz="800" kern="1200" dirty="0"/>
        </a:p>
      </dsp:txBody>
      <dsp:txXfrm>
        <a:off x="711209" y="1115651"/>
        <a:ext cx="754589" cy="355333"/>
      </dsp:txXfrm>
    </dsp:sp>
    <dsp:sp modelId="{D0BAC76C-B4A5-422B-BC77-AB67FD21B7B9}">
      <dsp:nvSpPr>
        <dsp:cNvPr id="0" name=""/>
        <dsp:cNvSpPr/>
      </dsp:nvSpPr>
      <dsp:spPr>
        <a:xfrm>
          <a:off x="324381" y="136071"/>
          <a:ext cx="1451681" cy="1451681"/>
        </a:xfrm>
        <a:prstGeom prst="pie">
          <a:avLst>
            <a:gd name="adj1" fmla="val 90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PDR</a:t>
          </a:r>
          <a:endParaRPr lang="it-IT" sz="800" kern="1200" dirty="0"/>
        </a:p>
      </dsp:txBody>
      <dsp:txXfrm>
        <a:off x="492534" y="443689"/>
        <a:ext cx="518457" cy="432048"/>
      </dsp:txXfrm>
    </dsp:sp>
    <dsp:sp modelId="{A16E2DCA-33B1-4482-A659-DBC329CE6E5D}">
      <dsp:nvSpPr>
        <dsp:cNvPr id="0" name=""/>
        <dsp:cNvSpPr/>
      </dsp:nvSpPr>
      <dsp:spPr>
        <a:xfrm>
          <a:off x="294430" y="46205"/>
          <a:ext cx="1631413" cy="163141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BB57B-91AC-4F34-9CB8-632C18C99657}">
      <dsp:nvSpPr>
        <dsp:cNvPr id="0" name=""/>
        <dsp:cNvSpPr/>
      </dsp:nvSpPr>
      <dsp:spPr>
        <a:xfrm>
          <a:off x="264947" y="99136"/>
          <a:ext cx="1631413" cy="163141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45FA88-C78E-4F88-9521-FA656ED00146}">
      <dsp:nvSpPr>
        <dsp:cNvPr id="0" name=""/>
        <dsp:cNvSpPr/>
      </dsp:nvSpPr>
      <dsp:spPr>
        <a:xfrm>
          <a:off x="234395" y="46205"/>
          <a:ext cx="1631413" cy="163141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27ED4-80E2-41FD-9A9B-64EFC170FE8C}" type="datetimeFigureOut">
              <a:rPr lang="it-IT" smtClean="0"/>
              <a:t>13/11/2018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89C41-9126-4E4E-BA4C-8B1B14E594B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40466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Corte costituzionale italiana</a:t>
            </a:r>
            <a:endParaRPr lang="it-IT" dirty="0"/>
          </a:p>
        </p:txBody>
      </p:sp>
      <p:pic>
        <p:nvPicPr>
          <p:cNvPr id="5" name="Immagine 4" descr="bandiera_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76672"/>
            <a:ext cx="396250" cy="267469"/>
          </a:xfrm>
          <a:prstGeom prst="rect">
            <a:avLst/>
          </a:prstGeom>
        </p:spPr>
      </p:pic>
      <p:graphicFrame>
        <p:nvGraphicFramePr>
          <p:cNvPr id="7" name="Diagramma 6"/>
          <p:cNvGraphicFramePr/>
          <p:nvPr/>
        </p:nvGraphicFramePr>
        <p:xfrm>
          <a:off x="1043608" y="908720"/>
          <a:ext cx="216024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3203848" y="914658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5 nominati dal PDR</a:t>
            </a:r>
          </a:p>
          <a:p>
            <a:r>
              <a:rPr lang="it-IT" dirty="0" smtClean="0"/>
              <a:t>5 eletti dal Parlamento</a:t>
            </a:r>
          </a:p>
          <a:p>
            <a:r>
              <a:rPr lang="it-IT" dirty="0" smtClean="0"/>
              <a:t>5 eletti dalle supreme magistrature</a:t>
            </a:r>
            <a:endParaRPr lang="it-IT" dirty="0"/>
          </a:p>
        </p:txBody>
      </p:sp>
      <p:sp>
        <p:nvSpPr>
          <p:cNvPr id="9" name="Parentesi graffa aperta 8"/>
          <p:cNvSpPr/>
          <p:nvPr/>
        </p:nvSpPr>
        <p:spPr>
          <a:xfrm>
            <a:off x="6552220" y="1217765"/>
            <a:ext cx="288032" cy="8640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6768244" y="117861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 Cassazione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768244" y="1486525"/>
            <a:ext cx="219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 Consiglio di Stato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768244" y="17635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 Corte dei conti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172382" y="205401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</a:t>
            </a:r>
            <a:r>
              <a:rPr lang="it-IT" dirty="0" smtClean="0"/>
              <a:t>urano in carica 9 anni</a:t>
            </a:r>
          </a:p>
          <a:p>
            <a:r>
              <a:rPr lang="it-IT" dirty="0" smtClean="0"/>
              <a:t>requisiti professionali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940134" y="300553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Germania		       16 membri (2 Senati)</a:t>
            </a:r>
            <a:endParaRPr lang="it-IT" dirty="0"/>
          </a:p>
        </p:txBody>
      </p:sp>
      <p:pic>
        <p:nvPicPr>
          <p:cNvPr id="15" name="Immagine 14" descr="bandiera_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2823" y="3010932"/>
            <a:ext cx="432048" cy="295474"/>
          </a:xfrm>
          <a:prstGeom prst="rect">
            <a:avLst/>
          </a:prstGeom>
        </p:spPr>
      </p:pic>
      <p:sp>
        <p:nvSpPr>
          <p:cNvPr id="16" name="Parentesi graffa aperta 15"/>
          <p:cNvSpPr/>
          <p:nvPr/>
        </p:nvSpPr>
        <p:spPr>
          <a:xfrm>
            <a:off x="5277639" y="2787314"/>
            <a:ext cx="144016" cy="7920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5472100" y="2779187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8 eletti dal </a:t>
            </a:r>
            <a:r>
              <a:rPr lang="it-IT" i="1" dirty="0" err="1" smtClean="0"/>
              <a:t>Bundestag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472100" y="316622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8 eletti dal </a:t>
            </a:r>
            <a:r>
              <a:rPr lang="it-IT" i="1" dirty="0" err="1" smtClean="0"/>
              <a:t>Bundesrat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3222117" y="3599126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durano in carica 12 anni  (ma sino a 68 anni)</a:t>
            </a:r>
          </a:p>
          <a:p>
            <a:r>
              <a:rPr lang="it-IT" dirty="0"/>
              <a:t>r</a:t>
            </a:r>
            <a:r>
              <a:rPr lang="it-IT" dirty="0" smtClean="0"/>
              <a:t>equisiti professionali (almeno 3+3 magistrati)</a:t>
            </a:r>
            <a:endParaRPr lang="it-IT" dirty="0"/>
          </a:p>
        </p:txBody>
      </p:sp>
      <p:pic>
        <p:nvPicPr>
          <p:cNvPr id="20" name="Immagine 19" descr="bandiera_US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09984" y="4594351"/>
            <a:ext cx="459135" cy="305533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995983" y="4569847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USA                                   9 membri   </a:t>
            </a:r>
            <a:endParaRPr lang="it-IT" dirty="0"/>
          </a:p>
        </p:txBody>
      </p:sp>
      <p:cxnSp>
        <p:nvCxnSpPr>
          <p:cNvPr id="25" name="Connettore 2 24"/>
          <p:cNvCxnSpPr/>
          <p:nvPr/>
        </p:nvCxnSpPr>
        <p:spPr>
          <a:xfrm flipH="1">
            <a:off x="4308351" y="468580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4672602" y="4304353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Presidente + </a:t>
            </a:r>
            <a:r>
              <a:rPr lang="it-IT" dirty="0" err="1" smtClean="0"/>
              <a:t>advice</a:t>
            </a:r>
            <a:r>
              <a:rPr lang="it-IT" dirty="0" smtClean="0"/>
              <a:t> &amp; </a:t>
            </a:r>
            <a:r>
              <a:rPr lang="it-IT" dirty="0" err="1" smtClean="0"/>
              <a:t>consent</a:t>
            </a:r>
            <a:r>
              <a:rPr lang="it-IT" dirty="0" smtClean="0"/>
              <a:t> del Senato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3203848" y="515719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durano a vita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4768678" y="4673685"/>
            <a:ext cx="34563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John G. Roberts (2005, George W. Bush</a:t>
            </a:r>
            <a:r>
              <a:rPr lang="it-IT" sz="1200" dirty="0" smtClean="0">
                <a:solidFill>
                  <a:schemeClr val="accent1">
                    <a:lumMod val="75000"/>
                  </a:schemeClr>
                </a:solidFill>
              </a:rPr>
              <a:t>) Presidente</a:t>
            </a:r>
            <a:endParaRPr lang="it-IT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200" dirty="0" smtClean="0">
                <a:solidFill>
                  <a:schemeClr val="bg1">
                    <a:lumMod val="65000"/>
                  </a:schemeClr>
                </a:solidFill>
              </a:rPr>
              <a:t>+ </a:t>
            </a:r>
            <a:r>
              <a:rPr lang="it-IT" sz="1200" dirty="0" err="1" smtClean="0">
                <a:solidFill>
                  <a:schemeClr val="bg1">
                    <a:lumMod val="65000"/>
                  </a:schemeClr>
                </a:solidFill>
              </a:rPr>
              <a:t>Antonin</a:t>
            </a:r>
            <a:r>
              <a:rPr lang="it-IT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200" dirty="0">
                <a:solidFill>
                  <a:schemeClr val="bg1">
                    <a:lumMod val="65000"/>
                  </a:schemeClr>
                </a:solidFill>
              </a:rPr>
              <a:t>Scalia (1986, Ronald Reagan)</a:t>
            </a:r>
          </a:p>
          <a:p>
            <a:r>
              <a:rPr lang="it-IT" sz="1200" dirty="0">
                <a:solidFill>
                  <a:schemeClr val="bg1">
                    <a:lumMod val="65000"/>
                  </a:schemeClr>
                </a:solidFill>
              </a:rPr>
              <a:t>Anthony Kennedy (1988, Ronald Reagan)</a:t>
            </a:r>
          </a:p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Clarence Thomas (1991, George H. W. Bush)</a:t>
            </a:r>
          </a:p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Ruth </a:t>
            </a:r>
            <a:r>
              <a:rPr lang="it-IT" sz="1200" dirty="0" err="1">
                <a:solidFill>
                  <a:schemeClr val="accent1">
                    <a:lumMod val="75000"/>
                  </a:schemeClr>
                </a:solidFill>
              </a:rPr>
              <a:t>Bader</a:t>
            </a:r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accent1">
                    <a:lumMod val="75000"/>
                  </a:schemeClr>
                </a:solidFill>
              </a:rPr>
              <a:t>Ginsburg</a:t>
            </a:r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 (1993, Bill Clinton)</a:t>
            </a:r>
          </a:p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Stephen </a:t>
            </a:r>
            <a:r>
              <a:rPr lang="it-IT" sz="1200" dirty="0" err="1">
                <a:solidFill>
                  <a:schemeClr val="accent1">
                    <a:lumMod val="75000"/>
                  </a:schemeClr>
                </a:solidFill>
              </a:rPr>
              <a:t>Breyer</a:t>
            </a:r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 (1994, Bill Clinton)</a:t>
            </a:r>
          </a:p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Samuel Alito (2006, George W. Bush)</a:t>
            </a:r>
          </a:p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Sonia </a:t>
            </a:r>
            <a:r>
              <a:rPr lang="it-IT" sz="1200" dirty="0" err="1">
                <a:solidFill>
                  <a:schemeClr val="accent1">
                    <a:lumMod val="75000"/>
                  </a:schemeClr>
                </a:solidFill>
              </a:rPr>
              <a:t>Sotomayor</a:t>
            </a:r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 (2009, Barack Obama)</a:t>
            </a:r>
          </a:p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Elena </a:t>
            </a:r>
            <a:r>
              <a:rPr lang="it-IT" sz="1200" dirty="0" err="1">
                <a:solidFill>
                  <a:schemeClr val="accent1">
                    <a:lumMod val="75000"/>
                  </a:schemeClr>
                </a:solidFill>
              </a:rPr>
              <a:t>Kagan</a:t>
            </a:r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 (2010, Barack Obama</a:t>
            </a:r>
            <a:r>
              <a:rPr lang="it-IT" sz="12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it-IT" sz="1200" dirty="0" smtClean="0">
                <a:solidFill>
                  <a:schemeClr val="accent1">
                    <a:lumMod val="75000"/>
                  </a:schemeClr>
                </a:solidFill>
              </a:rPr>
              <a:t>Neil </a:t>
            </a:r>
            <a:r>
              <a:rPr lang="it-IT" sz="1200" dirty="0" err="1" smtClean="0">
                <a:solidFill>
                  <a:schemeClr val="accent1">
                    <a:lumMod val="75000"/>
                  </a:schemeClr>
                </a:solidFill>
              </a:rPr>
              <a:t>Gorsuch</a:t>
            </a:r>
            <a:r>
              <a:rPr lang="it-IT" sz="1200" dirty="0" smtClean="0">
                <a:solidFill>
                  <a:schemeClr val="accent1">
                    <a:lumMod val="75000"/>
                  </a:schemeClr>
                </a:solidFill>
              </a:rPr>
              <a:t> (2017, Trump</a:t>
            </a:r>
            <a:r>
              <a:rPr lang="it-IT" sz="12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it-IT" sz="1200" dirty="0" smtClean="0">
                <a:solidFill>
                  <a:schemeClr val="accent1">
                    <a:lumMod val="75000"/>
                  </a:schemeClr>
                </a:solidFill>
              </a:rPr>
              <a:t>Brett </a:t>
            </a:r>
            <a:r>
              <a:rPr lang="it-IT" sz="1200" dirty="0" err="1" smtClean="0">
                <a:solidFill>
                  <a:schemeClr val="accent1">
                    <a:lumMod val="75000"/>
                  </a:schemeClr>
                </a:solidFill>
              </a:rPr>
              <a:t>Kavanaugh</a:t>
            </a:r>
            <a:r>
              <a:rPr lang="it-IT" sz="1200" dirty="0" smtClean="0">
                <a:solidFill>
                  <a:schemeClr val="accent1">
                    <a:lumMod val="75000"/>
                  </a:schemeClr>
                </a:solidFill>
              </a:rPr>
              <a:t> (2018, Trump)</a:t>
            </a:r>
            <a:endParaRPr lang="it-IT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2" name="Figura a mano libera 1"/>
          <p:cNvSpPr/>
          <p:nvPr/>
        </p:nvSpPr>
        <p:spPr>
          <a:xfrm>
            <a:off x="391886" y="5941914"/>
            <a:ext cx="4520563" cy="691514"/>
          </a:xfrm>
          <a:custGeom>
            <a:avLst/>
            <a:gdLst>
              <a:gd name="connsiteX0" fmla="*/ 0 w 4520563"/>
              <a:gd name="connsiteY0" fmla="*/ 241172 h 691514"/>
              <a:gd name="connsiteX1" fmla="*/ 365760 w 4520563"/>
              <a:gd name="connsiteY1" fmla="*/ 101835 h 691514"/>
              <a:gd name="connsiteX2" fmla="*/ 966651 w 4520563"/>
              <a:gd name="connsiteY2" fmla="*/ 93126 h 691514"/>
              <a:gd name="connsiteX3" fmla="*/ 1375954 w 4520563"/>
              <a:gd name="connsiteY3" fmla="*/ 293423 h 691514"/>
              <a:gd name="connsiteX4" fmla="*/ 1785257 w 4520563"/>
              <a:gd name="connsiteY4" fmla="*/ 598223 h 691514"/>
              <a:gd name="connsiteX5" fmla="*/ 2734491 w 4520563"/>
              <a:gd name="connsiteY5" fmla="*/ 650475 h 691514"/>
              <a:gd name="connsiteX6" fmla="*/ 3779520 w 4520563"/>
              <a:gd name="connsiteY6" fmla="*/ 40875 h 691514"/>
              <a:gd name="connsiteX7" fmla="*/ 4450080 w 4520563"/>
              <a:gd name="connsiteY7" fmla="*/ 58292 h 691514"/>
              <a:gd name="connsiteX8" fmla="*/ 4467497 w 4520563"/>
              <a:gd name="connsiteY8" fmla="*/ 75709 h 69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20563" h="691514">
                <a:moveTo>
                  <a:pt x="0" y="241172"/>
                </a:moveTo>
                <a:cubicBezTo>
                  <a:pt x="102326" y="183840"/>
                  <a:pt x="204652" y="126509"/>
                  <a:pt x="365760" y="101835"/>
                </a:cubicBezTo>
                <a:cubicBezTo>
                  <a:pt x="526868" y="77161"/>
                  <a:pt x="798285" y="61195"/>
                  <a:pt x="966651" y="93126"/>
                </a:cubicBezTo>
                <a:cubicBezTo>
                  <a:pt x="1135017" y="125057"/>
                  <a:pt x="1239520" y="209240"/>
                  <a:pt x="1375954" y="293423"/>
                </a:cubicBezTo>
                <a:cubicBezTo>
                  <a:pt x="1512388" y="377606"/>
                  <a:pt x="1558834" y="538714"/>
                  <a:pt x="1785257" y="598223"/>
                </a:cubicBezTo>
                <a:cubicBezTo>
                  <a:pt x="2011680" y="657732"/>
                  <a:pt x="2402114" y="743366"/>
                  <a:pt x="2734491" y="650475"/>
                </a:cubicBezTo>
                <a:cubicBezTo>
                  <a:pt x="3066868" y="557584"/>
                  <a:pt x="3493588" y="139572"/>
                  <a:pt x="3779520" y="40875"/>
                </a:cubicBezTo>
                <a:cubicBezTo>
                  <a:pt x="4065452" y="-57822"/>
                  <a:pt x="4335417" y="52486"/>
                  <a:pt x="4450080" y="58292"/>
                </a:cubicBezTo>
                <a:cubicBezTo>
                  <a:pt x="4564743" y="64098"/>
                  <a:pt x="4516120" y="69903"/>
                  <a:pt x="4467497" y="757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igura a mano libera 5"/>
          <p:cNvSpPr/>
          <p:nvPr/>
        </p:nvSpPr>
        <p:spPr>
          <a:xfrm>
            <a:off x="191589" y="5868670"/>
            <a:ext cx="4502331" cy="766527"/>
          </a:xfrm>
          <a:custGeom>
            <a:avLst/>
            <a:gdLst>
              <a:gd name="connsiteX0" fmla="*/ 0 w 4502331"/>
              <a:gd name="connsiteY0" fmla="*/ 157661 h 766527"/>
              <a:gd name="connsiteX1" fmla="*/ 383177 w 4502331"/>
              <a:gd name="connsiteY1" fmla="*/ 323124 h 766527"/>
              <a:gd name="connsiteX2" fmla="*/ 522514 w 4502331"/>
              <a:gd name="connsiteY2" fmla="*/ 584381 h 766527"/>
              <a:gd name="connsiteX3" fmla="*/ 722811 w 4502331"/>
              <a:gd name="connsiteY3" fmla="*/ 697593 h 766527"/>
              <a:gd name="connsiteX4" fmla="*/ 992777 w 4502331"/>
              <a:gd name="connsiteY4" fmla="*/ 671467 h 766527"/>
              <a:gd name="connsiteX5" fmla="*/ 1201782 w 4502331"/>
              <a:gd name="connsiteY5" fmla="*/ 488587 h 766527"/>
              <a:gd name="connsiteX6" fmla="*/ 1349828 w 4502331"/>
              <a:gd name="connsiteY6" fmla="*/ 218621 h 766527"/>
              <a:gd name="connsiteX7" fmla="*/ 1471748 w 4502331"/>
              <a:gd name="connsiteY7" fmla="*/ 53159 h 766527"/>
              <a:gd name="connsiteX8" fmla="*/ 1793965 w 4502331"/>
              <a:gd name="connsiteY8" fmla="*/ 35741 h 766527"/>
              <a:gd name="connsiteX9" fmla="*/ 2063931 w 4502331"/>
              <a:gd name="connsiteY9" fmla="*/ 148953 h 766527"/>
              <a:gd name="connsiteX10" fmla="*/ 2142308 w 4502331"/>
              <a:gd name="connsiteY10" fmla="*/ 340541 h 766527"/>
              <a:gd name="connsiteX11" fmla="*/ 2211977 w 4502331"/>
              <a:gd name="connsiteY11" fmla="*/ 575673 h 766527"/>
              <a:gd name="connsiteX12" fmla="*/ 2316480 w 4502331"/>
              <a:gd name="connsiteY12" fmla="*/ 749844 h 766527"/>
              <a:gd name="connsiteX13" fmla="*/ 2412274 w 4502331"/>
              <a:gd name="connsiteY13" fmla="*/ 758553 h 766527"/>
              <a:gd name="connsiteX14" fmla="*/ 2612571 w 4502331"/>
              <a:gd name="connsiteY14" fmla="*/ 741136 h 766527"/>
              <a:gd name="connsiteX15" fmla="*/ 2743200 w 4502331"/>
              <a:gd name="connsiteY15" fmla="*/ 715010 h 766527"/>
              <a:gd name="connsiteX16" fmla="*/ 2891245 w 4502331"/>
              <a:gd name="connsiteY16" fmla="*/ 584381 h 766527"/>
              <a:gd name="connsiteX17" fmla="*/ 2960914 w 4502331"/>
              <a:gd name="connsiteY17" fmla="*/ 384084 h 766527"/>
              <a:gd name="connsiteX18" fmla="*/ 3074125 w 4502331"/>
              <a:gd name="connsiteY18" fmla="*/ 192496 h 766527"/>
              <a:gd name="connsiteX19" fmla="*/ 3178628 w 4502331"/>
              <a:gd name="connsiteY19" fmla="*/ 53159 h 766527"/>
              <a:gd name="connsiteX20" fmla="*/ 3352800 w 4502331"/>
              <a:gd name="connsiteY20" fmla="*/ 9616 h 766527"/>
              <a:gd name="connsiteX21" fmla="*/ 3614057 w 4502331"/>
              <a:gd name="connsiteY21" fmla="*/ 9616 h 766527"/>
              <a:gd name="connsiteX22" fmla="*/ 3744685 w 4502331"/>
              <a:gd name="connsiteY22" fmla="*/ 114119 h 766527"/>
              <a:gd name="connsiteX23" fmla="*/ 3892731 w 4502331"/>
              <a:gd name="connsiteY23" fmla="*/ 314416 h 766527"/>
              <a:gd name="connsiteX24" fmla="*/ 3988525 w 4502331"/>
              <a:gd name="connsiteY24" fmla="*/ 453753 h 766527"/>
              <a:gd name="connsiteX25" fmla="*/ 4014651 w 4502331"/>
              <a:gd name="connsiteY25" fmla="*/ 558256 h 766527"/>
              <a:gd name="connsiteX26" fmla="*/ 4127862 w 4502331"/>
              <a:gd name="connsiteY26" fmla="*/ 645341 h 766527"/>
              <a:gd name="connsiteX27" fmla="*/ 4354285 w 4502331"/>
              <a:gd name="connsiteY27" fmla="*/ 680176 h 766527"/>
              <a:gd name="connsiteX28" fmla="*/ 4415245 w 4502331"/>
              <a:gd name="connsiteY28" fmla="*/ 645341 h 766527"/>
              <a:gd name="connsiteX29" fmla="*/ 4502331 w 4502331"/>
              <a:gd name="connsiteY29" fmla="*/ 566964 h 766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02331" h="766527">
                <a:moveTo>
                  <a:pt x="0" y="157661"/>
                </a:moveTo>
                <a:cubicBezTo>
                  <a:pt x="148045" y="204832"/>
                  <a:pt x="296091" y="252004"/>
                  <a:pt x="383177" y="323124"/>
                </a:cubicBezTo>
                <a:cubicBezTo>
                  <a:pt x="470263" y="394244"/>
                  <a:pt x="465908" y="521970"/>
                  <a:pt x="522514" y="584381"/>
                </a:cubicBezTo>
                <a:cubicBezTo>
                  <a:pt x="579120" y="646793"/>
                  <a:pt x="644434" y="683079"/>
                  <a:pt x="722811" y="697593"/>
                </a:cubicBezTo>
                <a:cubicBezTo>
                  <a:pt x="801188" y="712107"/>
                  <a:pt x="912949" y="706301"/>
                  <a:pt x="992777" y="671467"/>
                </a:cubicBezTo>
                <a:cubicBezTo>
                  <a:pt x="1072605" y="636633"/>
                  <a:pt x="1142274" y="564061"/>
                  <a:pt x="1201782" y="488587"/>
                </a:cubicBezTo>
                <a:cubicBezTo>
                  <a:pt x="1261291" y="413113"/>
                  <a:pt x="1304834" y="291192"/>
                  <a:pt x="1349828" y="218621"/>
                </a:cubicBezTo>
                <a:cubicBezTo>
                  <a:pt x="1394822" y="146050"/>
                  <a:pt x="1397725" y="83639"/>
                  <a:pt x="1471748" y="53159"/>
                </a:cubicBezTo>
                <a:cubicBezTo>
                  <a:pt x="1545771" y="22679"/>
                  <a:pt x="1695268" y="19775"/>
                  <a:pt x="1793965" y="35741"/>
                </a:cubicBezTo>
                <a:cubicBezTo>
                  <a:pt x="1892662" y="51707"/>
                  <a:pt x="2005874" y="98153"/>
                  <a:pt x="2063931" y="148953"/>
                </a:cubicBezTo>
                <a:cubicBezTo>
                  <a:pt x="2121988" y="199753"/>
                  <a:pt x="2117634" y="269421"/>
                  <a:pt x="2142308" y="340541"/>
                </a:cubicBezTo>
                <a:cubicBezTo>
                  <a:pt x="2166982" y="411661"/>
                  <a:pt x="2182948" y="507456"/>
                  <a:pt x="2211977" y="575673"/>
                </a:cubicBezTo>
                <a:cubicBezTo>
                  <a:pt x="2241006" y="643890"/>
                  <a:pt x="2283097" y="719364"/>
                  <a:pt x="2316480" y="749844"/>
                </a:cubicBezTo>
                <a:cubicBezTo>
                  <a:pt x="2349863" y="780324"/>
                  <a:pt x="2362926" y="760004"/>
                  <a:pt x="2412274" y="758553"/>
                </a:cubicBezTo>
                <a:cubicBezTo>
                  <a:pt x="2461622" y="757102"/>
                  <a:pt x="2557417" y="748393"/>
                  <a:pt x="2612571" y="741136"/>
                </a:cubicBezTo>
                <a:cubicBezTo>
                  <a:pt x="2667725" y="733879"/>
                  <a:pt x="2696754" y="741136"/>
                  <a:pt x="2743200" y="715010"/>
                </a:cubicBezTo>
                <a:cubicBezTo>
                  <a:pt x="2789646" y="688884"/>
                  <a:pt x="2854959" y="639535"/>
                  <a:pt x="2891245" y="584381"/>
                </a:cubicBezTo>
                <a:cubicBezTo>
                  <a:pt x="2927531" y="529227"/>
                  <a:pt x="2930434" y="449398"/>
                  <a:pt x="2960914" y="384084"/>
                </a:cubicBezTo>
                <a:cubicBezTo>
                  <a:pt x="2991394" y="318770"/>
                  <a:pt x="3037839" y="247650"/>
                  <a:pt x="3074125" y="192496"/>
                </a:cubicBezTo>
                <a:cubicBezTo>
                  <a:pt x="3110411" y="137342"/>
                  <a:pt x="3132182" y="83639"/>
                  <a:pt x="3178628" y="53159"/>
                </a:cubicBezTo>
                <a:cubicBezTo>
                  <a:pt x="3225074" y="22679"/>
                  <a:pt x="3280229" y="16873"/>
                  <a:pt x="3352800" y="9616"/>
                </a:cubicBezTo>
                <a:cubicBezTo>
                  <a:pt x="3425371" y="2359"/>
                  <a:pt x="3548743" y="-7801"/>
                  <a:pt x="3614057" y="9616"/>
                </a:cubicBezTo>
                <a:cubicBezTo>
                  <a:pt x="3679371" y="27033"/>
                  <a:pt x="3698239" y="63319"/>
                  <a:pt x="3744685" y="114119"/>
                </a:cubicBezTo>
                <a:cubicBezTo>
                  <a:pt x="3791131" y="164919"/>
                  <a:pt x="3852091" y="257810"/>
                  <a:pt x="3892731" y="314416"/>
                </a:cubicBezTo>
                <a:cubicBezTo>
                  <a:pt x="3933371" y="371022"/>
                  <a:pt x="3968205" y="413113"/>
                  <a:pt x="3988525" y="453753"/>
                </a:cubicBezTo>
                <a:cubicBezTo>
                  <a:pt x="4008845" y="494393"/>
                  <a:pt x="3991428" y="526325"/>
                  <a:pt x="4014651" y="558256"/>
                </a:cubicBezTo>
                <a:cubicBezTo>
                  <a:pt x="4037874" y="590187"/>
                  <a:pt x="4071256" y="625021"/>
                  <a:pt x="4127862" y="645341"/>
                </a:cubicBezTo>
                <a:cubicBezTo>
                  <a:pt x="4184468" y="665661"/>
                  <a:pt x="4306388" y="680176"/>
                  <a:pt x="4354285" y="680176"/>
                </a:cubicBezTo>
                <a:cubicBezTo>
                  <a:pt x="4402182" y="680176"/>
                  <a:pt x="4390571" y="664210"/>
                  <a:pt x="4415245" y="645341"/>
                </a:cubicBezTo>
                <a:cubicBezTo>
                  <a:pt x="4439919" y="626472"/>
                  <a:pt x="4471125" y="596718"/>
                  <a:pt x="4502331" y="56696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83768" y="548680"/>
            <a:ext cx="2792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Corte costituzionale italiana</a:t>
            </a:r>
          </a:p>
        </p:txBody>
      </p:sp>
      <p:pic>
        <p:nvPicPr>
          <p:cNvPr id="3" name="Immagine 2" descr="bandiera_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87518" y="548720"/>
            <a:ext cx="396250" cy="267469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539552" y="1340768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Parlamento</a:t>
            </a:r>
            <a:r>
              <a:rPr lang="it-IT" dirty="0" smtClean="0"/>
              <a:t> dura 			5 anni</a:t>
            </a:r>
          </a:p>
          <a:p>
            <a:endParaRPr lang="it-IT" dirty="0"/>
          </a:p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Presidente della Repubblica </a:t>
            </a:r>
            <a:r>
              <a:rPr lang="it-IT" dirty="0" smtClean="0"/>
              <a:t>dura 	7 anni</a:t>
            </a:r>
          </a:p>
          <a:p>
            <a:endParaRPr lang="it-IT" dirty="0"/>
          </a:p>
          <a:p>
            <a:r>
              <a:rPr lang="it-IT" dirty="0" smtClean="0">
                <a:solidFill>
                  <a:srgbClr val="FF0000"/>
                </a:solidFill>
              </a:rPr>
              <a:t>Giudici della Corte </a:t>
            </a:r>
            <a:r>
              <a:rPr lang="it-IT" dirty="0" smtClean="0"/>
              <a:t>durano 		9 anni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3573016"/>
            <a:ext cx="6048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Requisiti professionali:</a:t>
            </a:r>
          </a:p>
          <a:p>
            <a:endParaRPr lang="it-IT" dirty="0"/>
          </a:p>
          <a:p>
            <a:r>
              <a:rPr lang="it-IT" dirty="0" smtClean="0"/>
              <a:t>Art. 135.2 </a:t>
            </a:r>
            <a:r>
              <a:rPr lang="it-IT" dirty="0" err="1" smtClean="0"/>
              <a:t>cost</a:t>
            </a:r>
            <a:r>
              <a:rPr lang="it-IT" dirty="0" smtClean="0"/>
              <a:t>. «I </a:t>
            </a:r>
            <a:r>
              <a:rPr lang="it-IT" dirty="0"/>
              <a:t>giudici della Corte costituzionale sono scelti tra i magistrati </a:t>
            </a:r>
            <a:r>
              <a:rPr lang="it-IT" dirty="0" smtClean="0"/>
              <a:t>anche </a:t>
            </a:r>
            <a:r>
              <a:rPr lang="it-IT" dirty="0"/>
              <a:t>a riposo delle </a:t>
            </a:r>
            <a:r>
              <a:rPr lang="it-IT" dirty="0" smtClean="0"/>
              <a:t>giurisdizioni superiori </a:t>
            </a:r>
            <a:r>
              <a:rPr lang="it-IT" dirty="0"/>
              <a:t>ordinaria ed amministrative, i professori ordinari di università in materie giuridiche e gli avvocati dopo venti anni </a:t>
            </a:r>
            <a:r>
              <a:rPr lang="it-IT" dirty="0" smtClean="0"/>
              <a:t>d’esercizio»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8784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131</Words>
  <Application>Microsoft Office PowerPoint</Application>
  <PresentationFormat>Presentazione su schermo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bin</dc:creator>
  <cp:lastModifiedBy>roberto bin</cp:lastModifiedBy>
  <cp:revision>9</cp:revision>
  <dcterms:created xsi:type="dcterms:W3CDTF">2012-11-12T14:40:54Z</dcterms:created>
  <dcterms:modified xsi:type="dcterms:W3CDTF">2018-11-13T17:03:44Z</dcterms:modified>
</cp:coreProperties>
</file>